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44" r:id="rId4"/>
  </p:sldMasterIdLst>
  <p:notesMasterIdLst>
    <p:notesMasterId r:id="rId6"/>
  </p:notesMasterIdLst>
  <p:sldIdLst>
    <p:sldId id="2147378882" r:id="rId5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585C9"/>
    <a:srgbClr val="0070C0"/>
    <a:srgbClr val="00B050"/>
    <a:srgbClr val="70AD47"/>
    <a:srgbClr val="DAE3F3"/>
    <a:srgbClr val="FFF2CC"/>
    <a:srgbClr val="A8BF99"/>
    <a:srgbClr val="92C172"/>
    <a:srgbClr val="D2E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坂田 浩之(SAKATA Hiroyuki)" userId="8629ce9d-10b7-424b-bdeb-b82bd8b9afec" providerId="ADAL" clId="{1A2D9CCA-D4E1-426B-96C1-C400E3F037C8}"/>
    <pc:docChg chg="delSld">
      <pc:chgData name="坂田 浩之(SAKATA Hiroyuki)" userId="8629ce9d-10b7-424b-bdeb-b82bd8b9afec" providerId="ADAL" clId="{1A2D9CCA-D4E1-426B-96C1-C400E3F037C8}" dt="2024-06-25T06:15:50.077" v="0" actId="47"/>
      <pc:docMkLst>
        <pc:docMk/>
      </pc:docMkLst>
      <pc:sldChg chg="del">
        <pc:chgData name="坂田 浩之(SAKATA Hiroyuki)" userId="8629ce9d-10b7-424b-bdeb-b82bd8b9afec" providerId="ADAL" clId="{1A2D9CCA-D4E1-426B-96C1-C400E3F037C8}" dt="2024-06-25T06:15:50.077" v="0" actId="47"/>
        <pc:sldMkLst>
          <pc:docMk/>
          <pc:sldMk cId="434234245" sldId="2147378885"/>
        </pc:sldMkLst>
      </pc:sldChg>
    </pc:docChg>
  </pc:docChgLst>
  <pc:docChgLst>
    <pc:chgData name="坂田 浩之(SAKATA Hiroyuki)" userId="8629ce9d-10b7-424b-bdeb-b82bd8b9afec" providerId="ADAL" clId="{C21B7C07-04F7-4C54-B3FD-942D221B7E71}"/>
    <pc:docChg chg="custSel delSld modSld delMainMaster">
      <pc:chgData name="坂田 浩之(SAKATA Hiroyuki)" userId="8629ce9d-10b7-424b-bdeb-b82bd8b9afec" providerId="ADAL" clId="{C21B7C07-04F7-4C54-B3FD-942D221B7E71}" dt="2025-02-26T07:24:17.595" v="12" actId="115"/>
      <pc:docMkLst>
        <pc:docMk/>
      </pc:docMkLst>
      <pc:sldChg chg="delSp modSp mod">
        <pc:chgData name="坂田 浩之(SAKATA Hiroyuki)" userId="8629ce9d-10b7-424b-bdeb-b82bd8b9afec" providerId="ADAL" clId="{C21B7C07-04F7-4C54-B3FD-942D221B7E71}" dt="2025-02-26T07:24:17.595" v="12" actId="115"/>
        <pc:sldMkLst>
          <pc:docMk/>
          <pc:sldMk cId="1333132205" sldId="2147378882"/>
        </pc:sldMkLst>
        <pc:spChg chg="mod">
          <ac:chgData name="坂田 浩之(SAKATA Hiroyuki)" userId="8629ce9d-10b7-424b-bdeb-b82bd8b9afec" providerId="ADAL" clId="{C21B7C07-04F7-4C54-B3FD-942D221B7E71}" dt="2025-02-26T07:24:07.720" v="11" actId="115"/>
          <ac:spMkLst>
            <pc:docMk/>
            <pc:sldMk cId="1333132205" sldId="2147378882"/>
            <ac:spMk id="6" creationId="{41AAB77E-4F05-D7FB-6B17-D2C45A3B5DD6}"/>
          </ac:spMkLst>
        </pc:spChg>
        <pc:spChg chg="mod">
          <ac:chgData name="坂田 浩之(SAKATA Hiroyuki)" userId="8629ce9d-10b7-424b-bdeb-b82bd8b9afec" providerId="ADAL" clId="{C21B7C07-04F7-4C54-B3FD-942D221B7E71}" dt="2025-02-26T07:23:09.620" v="2" actId="115"/>
          <ac:spMkLst>
            <pc:docMk/>
            <pc:sldMk cId="1333132205" sldId="2147378882"/>
            <ac:spMk id="7" creationId="{9CCA1A6B-1F5A-1BB2-24D8-2DD478FA01A7}"/>
          </ac:spMkLst>
        </pc:spChg>
        <pc:spChg chg="del">
          <ac:chgData name="坂田 浩之(SAKATA Hiroyuki)" userId="8629ce9d-10b7-424b-bdeb-b82bd8b9afec" providerId="ADAL" clId="{C21B7C07-04F7-4C54-B3FD-942D221B7E71}" dt="2025-02-26T07:23:04.180" v="1" actId="478"/>
          <ac:spMkLst>
            <pc:docMk/>
            <pc:sldMk cId="1333132205" sldId="2147378882"/>
            <ac:spMk id="8" creationId="{643A7CA6-3FB8-ADC6-2F43-404A4BA516D1}"/>
          </ac:spMkLst>
        </pc:spChg>
        <pc:spChg chg="mod">
          <ac:chgData name="坂田 浩之(SAKATA Hiroyuki)" userId="8629ce9d-10b7-424b-bdeb-b82bd8b9afec" providerId="ADAL" clId="{C21B7C07-04F7-4C54-B3FD-942D221B7E71}" dt="2025-02-26T07:24:17.595" v="12" actId="115"/>
          <ac:spMkLst>
            <pc:docMk/>
            <pc:sldMk cId="1333132205" sldId="2147378882"/>
            <ac:spMk id="15" creationId="{6CCBD7A7-FD64-BBC8-C2C1-DDA43F2E450B}"/>
          </ac:spMkLst>
        </pc:spChg>
        <pc:graphicFrameChg chg="modGraphic">
          <ac:chgData name="坂田 浩之(SAKATA Hiroyuki)" userId="8629ce9d-10b7-424b-bdeb-b82bd8b9afec" providerId="ADAL" clId="{C21B7C07-04F7-4C54-B3FD-942D221B7E71}" dt="2025-02-26T07:23:18.303" v="3" actId="115"/>
          <ac:graphicFrameMkLst>
            <pc:docMk/>
            <pc:sldMk cId="1333132205" sldId="2147378882"/>
            <ac:graphicFrameMk id="2" creationId="{23403E29-A423-730A-74D3-D877B34251E3}"/>
          </ac:graphicFrameMkLst>
        </pc:graphicFrameChg>
        <pc:graphicFrameChg chg="modGraphic">
          <ac:chgData name="坂田 浩之(SAKATA Hiroyuki)" userId="8629ce9d-10b7-424b-bdeb-b82bd8b9afec" providerId="ADAL" clId="{C21B7C07-04F7-4C54-B3FD-942D221B7E71}" dt="2025-02-26T07:23:25.599" v="4" actId="115"/>
          <ac:graphicFrameMkLst>
            <pc:docMk/>
            <pc:sldMk cId="1333132205" sldId="2147378882"/>
            <ac:graphicFrameMk id="5" creationId="{02FA10FD-C5B6-4E82-EEDB-6787192C77D5}"/>
          </ac:graphicFrameMkLst>
        </pc:graphicFrameChg>
        <pc:graphicFrameChg chg="modGraphic">
          <ac:chgData name="坂田 浩之(SAKATA Hiroyuki)" userId="8629ce9d-10b7-424b-bdeb-b82bd8b9afec" providerId="ADAL" clId="{C21B7C07-04F7-4C54-B3FD-942D221B7E71}" dt="2025-02-26T07:23:40.863" v="6" actId="115"/>
          <ac:graphicFrameMkLst>
            <pc:docMk/>
            <pc:sldMk cId="1333132205" sldId="2147378882"/>
            <ac:graphicFrameMk id="9" creationId="{44E7B47C-36CA-9A9B-5A48-F0C07EB9876C}"/>
          </ac:graphicFrameMkLst>
        </pc:graphicFrameChg>
        <pc:graphicFrameChg chg="modGraphic">
          <ac:chgData name="坂田 浩之(SAKATA Hiroyuki)" userId="8629ce9d-10b7-424b-bdeb-b82bd8b9afec" providerId="ADAL" clId="{C21B7C07-04F7-4C54-B3FD-942D221B7E71}" dt="2025-02-26T07:23:53.213" v="8" actId="115"/>
          <ac:graphicFrameMkLst>
            <pc:docMk/>
            <pc:sldMk cId="1333132205" sldId="2147378882"/>
            <ac:graphicFrameMk id="11" creationId="{9391A420-8BAA-82AA-CE6F-3CC43B9F79FA}"/>
          </ac:graphicFrameMkLst>
        </pc:graphicFrameChg>
        <pc:graphicFrameChg chg="modGraphic">
          <ac:chgData name="坂田 浩之(SAKATA Hiroyuki)" userId="8629ce9d-10b7-424b-bdeb-b82bd8b9afec" providerId="ADAL" clId="{C21B7C07-04F7-4C54-B3FD-942D221B7E71}" dt="2025-02-26T07:24:00.687" v="9" actId="115"/>
          <ac:graphicFrameMkLst>
            <pc:docMk/>
            <pc:sldMk cId="1333132205" sldId="2147378882"/>
            <ac:graphicFrameMk id="27" creationId="{3C7941E5-A0C8-A4C0-4E43-94FD6529D2AD}"/>
          </ac:graphicFrameMkLst>
        </pc:graphicFrameChg>
        <pc:graphicFrameChg chg="modGraphic">
          <ac:chgData name="坂田 浩之(SAKATA Hiroyuki)" userId="8629ce9d-10b7-424b-bdeb-b82bd8b9afec" providerId="ADAL" clId="{C21B7C07-04F7-4C54-B3FD-942D221B7E71}" dt="2025-02-26T07:23:47.922" v="7" actId="115"/>
          <ac:graphicFrameMkLst>
            <pc:docMk/>
            <pc:sldMk cId="1333132205" sldId="2147378882"/>
            <ac:graphicFrameMk id="30" creationId="{E39C0356-3C95-C47C-144C-13E36EFE284C}"/>
          </ac:graphicFrameMkLst>
        </pc:graphicFrameChg>
        <pc:graphicFrameChg chg="modGraphic">
          <ac:chgData name="坂田 浩之(SAKATA Hiroyuki)" userId="8629ce9d-10b7-424b-bdeb-b82bd8b9afec" providerId="ADAL" clId="{C21B7C07-04F7-4C54-B3FD-942D221B7E71}" dt="2025-02-26T07:23:33.973" v="5" actId="115"/>
          <ac:graphicFrameMkLst>
            <pc:docMk/>
            <pc:sldMk cId="1333132205" sldId="2147378882"/>
            <ac:graphicFrameMk id="31" creationId="{CBE8F60D-84E1-0635-0380-418964769421}"/>
          </ac:graphicFrameMkLst>
        </pc:graphicFrameChg>
      </pc:sldChg>
      <pc:sldChg chg="del">
        <pc:chgData name="坂田 浩之(SAKATA Hiroyuki)" userId="8629ce9d-10b7-424b-bdeb-b82bd8b9afec" providerId="ADAL" clId="{C21B7C07-04F7-4C54-B3FD-942D221B7E71}" dt="2025-02-26T07:23:00.470" v="0" actId="2696"/>
        <pc:sldMkLst>
          <pc:docMk/>
          <pc:sldMk cId="2306612225" sldId="2147378883"/>
        </pc:sldMkLst>
      </pc:sldChg>
      <pc:sldMasterChg chg="del delSldLayout">
        <pc:chgData name="坂田 浩之(SAKATA Hiroyuki)" userId="8629ce9d-10b7-424b-bdeb-b82bd8b9afec" providerId="ADAL" clId="{C21B7C07-04F7-4C54-B3FD-942D221B7E71}" dt="2025-02-26T07:23:00.470" v="0" actId="2696"/>
        <pc:sldMasterMkLst>
          <pc:docMk/>
          <pc:sldMasterMk cId="590226587" sldId="2147483756"/>
        </pc:sldMasterMkLst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4120780652" sldId="2147483757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1113766130" sldId="2147483758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2279340781" sldId="2147483759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379202449" sldId="2147483760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2681562604" sldId="2147483761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2587430913" sldId="2147483762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3060095953" sldId="2147483763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1529438942" sldId="2147483764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474245382" sldId="2147483765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550721254" sldId="2147483766"/>
          </pc:sldLayoutMkLst>
        </pc:sldLayoutChg>
        <pc:sldLayoutChg chg="del">
          <pc:chgData name="坂田 浩之(SAKATA Hiroyuki)" userId="8629ce9d-10b7-424b-bdeb-b82bd8b9afec" providerId="ADAL" clId="{C21B7C07-04F7-4C54-B3FD-942D221B7E71}" dt="2025-02-26T07:23:00.470" v="0" actId="2696"/>
          <pc:sldLayoutMkLst>
            <pc:docMk/>
            <pc:sldMasterMk cId="590226587" sldId="2147483756"/>
            <pc:sldLayoutMk cId="3037155181" sldId="2147483767"/>
          </pc:sldLayoutMkLst>
        </pc:sldLayoutChg>
      </pc:sldMasterChg>
    </pc:docChg>
  </pc:docChgLst>
  <pc:docChgLst>
    <pc:chgData name="坂田 浩之(SAKATA Hiroyuki)" userId="8629ce9d-10b7-424b-bdeb-b82bd8b9afec" providerId="ADAL" clId="{EDDC1DB7-35C9-4EA2-B9C2-7596D6161616}"/>
    <pc:docChg chg="modSld">
      <pc:chgData name="坂田 浩之(SAKATA Hiroyuki)" userId="8629ce9d-10b7-424b-bdeb-b82bd8b9afec" providerId="ADAL" clId="{EDDC1DB7-35C9-4EA2-B9C2-7596D6161616}" dt="2025-02-18T05:01:33.093" v="52" actId="20577"/>
      <pc:docMkLst>
        <pc:docMk/>
      </pc:docMkLst>
      <pc:sldChg chg="addSp modSp mod">
        <pc:chgData name="坂田 浩之(SAKATA Hiroyuki)" userId="8629ce9d-10b7-424b-bdeb-b82bd8b9afec" providerId="ADAL" clId="{EDDC1DB7-35C9-4EA2-B9C2-7596D6161616}" dt="2025-02-18T05:01:33.093" v="52" actId="20577"/>
        <pc:sldMkLst>
          <pc:docMk/>
          <pc:sldMk cId="1333132205" sldId="2147378882"/>
        </pc:sldMkLst>
        <pc:spChg chg="add mod">
          <ac:chgData name="坂田 浩之(SAKATA Hiroyuki)" userId="8629ce9d-10b7-424b-bdeb-b82bd8b9afec" providerId="ADAL" clId="{EDDC1DB7-35C9-4EA2-B9C2-7596D6161616}" dt="2025-02-18T05:01:33.093" v="52" actId="20577"/>
          <ac:spMkLst>
            <pc:docMk/>
            <pc:sldMk cId="1333132205" sldId="2147378882"/>
            <ac:spMk id="8" creationId="{643A7CA6-3FB8-ADC6-2F43-404A4BA516D1}"/>
          </ac:spMkLst>
        </pc:spChg>
      </pc:sldChg>
      <pc:sldChg chg="addSp modSp mod">
        <pc:chgData name="坂田 浩之(SAKATA Hiroyuki)" userId="8629ce9d-10b7-424b-bdeb-b82bd8b9afec" providerId="ADAL" clId="{EDDC1DB7-35C9-4EA2-B9C2-7596D6161616}" dt="2025-02-18T05:01:24.897" v="43" actId="14100"/>
        <pc:sldMkLst>
          <pc:docMk/>
          <pc:sldMk cId="2306612225" sldId="2147378883"/>
        </pc:sldMkLst>
        <pc:spChg chg="mod">
          <ac:chgData name="坂田 浩之(SAKATA Hiroyuki)" userId="8629ce9d-10b7-424b-bdeb-b82bd8b9afec" providerId="ADAL" clId="{EDDC1DB7-35C9-4EA2-B9C2-7596D6161616}" dt="2025-02-18T04:59:37.738" v="1" actId="14100"/>
          <ac:spMkLst>
            <pc:docMk/>
            <pc:sldMk cId="2306612225" sldId="2147378883"/>
            <ac:spMk id="3" creationId="{0341A0A6-AF2C-A7E5-3834-E8DD397BD797}"/>
          </ac:spMkLst>
        </pc:spChg>
        <pc:spChg chg="mod">
          <ac:chgData name="坂田 浩之(SAKATA Hiroyuki)" userId="8629ce9d-10b7-424b-bdeb-b82bd8b9afec" providerId="ADAL" clId="{EDDC1DB7-35C9-4EA2-B9C2-7596D6161616}" dt="2025-02-18T04:59:35.069" v="0" actId="1076"/>
          <ac:spMkLst>
            <pc:docMk/>
            <pc:sldMk cId="2306612225" sldId="2147378883"/>
            <ac:spMk id="6" creationId="{41AAB77E-4F05-D7FB-6B17-D2C45A3B5DD6}"/>
          </ac:spMkLst>
        </pc:spChg>
        <pc:spChg chg="add mod">
          <ac:chgData name="坂田 浩之(SAKATA Hiroyuki)" userId="8629ce9d-10b7-424b-bdeb-b82bd8b9afec" providerId="ADAL" clId="{EDDC1DB7-35C9-4EA2-B9C2-7596D6161616}" dt="2025-02-18T05:01:24.897" v="43" actId="14100"/>
          <ac:spMkLst>
            <pc:docMk/>
            <pc:sldMk cId="2306612225" sldId="2147378883"/>
            <ac:spMk id="7" creationId="{05B2C55F-9950-FBBE-A43E-6EF8AB54A584}"/>
          </ac:spMkLst>
        </pc:spChg>
        <pc:graphicFrameChg chg="mod">
          <ac:chgData name="坂田 浩之(SAKATA Hiroyuki)" userId="8629ce9d-10b7-424b-bdeb-b82bd8b9afec" providerId="ADAL" clId="{EDDC1DB7-35C9-4EA2-B9C2-7596D6161616}" dt="2025-02-18T05:00:06.132" v="2" actId="1076"/>
          <ac:graphicFrameMkLst>
            <pc:docMk/>
            <pc:sldMk cId="2306612225" sldId="2147378883"/>
            <ac:graphicFrameMk id="11" creationId="{9391A420-8BAA-82AA-CE6F-3CC43B9F79FA}"/>
          </ac:graphicFrameMkLst>
        </pc:graphicFrameChg>
        <pc:graphicFrameChg chg="mod">
          <ac:chgData name="坂田 浩之(SAKATA Hiroyuki)" userId="8629ce9d-10b7-424b-bdeb-b82bd8b9afec" providerId="ADAL" clId="{EDDC1DB7-35C9-4EA2-B9C2-7596D6161616}" dt="2025-02-18T05:00:11.654" v="3" actId="1076"/>
          <ac:graphicFrameMkLst>
            <pc:docMk/>
            <pc:sldMk cId="2306612225" sldId="2147378883"/>
            <ac:graphicFrameMk id="27" creationId="{3C7941E5-A0C8-A4C0-4E43-94FD6529D2AD}"/>
          </ac:graphicFrameMkLst>
        </pc:graphicFrameChg>
      </pc:sldChg>
    </pc:docChg>
  </pc:docChgLst>
  <pc:docChgLst>
    <pc:chgData name="坂田 浩之(SAKATA Hiroyuki)" userId="8629ce9d-10b7-424b-bdeb-b82bd8b9afec" providerId="ADAL" clId="{27313289-8ED1-4EC9-89C1-16B5C7CA56CE}"/>
    <pc:docChg chg="modSld">
      <pc:chgData name="坂田 浩之(SAKATA Hiroyuki)" userId="8629ce9d-10b7-424b-bdeb-b82bd8b9afec" providerId="ADAL" clId="{27313289-8ED1-4EC9-89C1-16B5C7CA56CE}" dt="2024-04-17T04:42:27.964" v="11" actId="20577"/>
      <pc:docMkLst>
        <pc:docMk/>
      </pc:docMkLst>
      <pc:sldChg chg="modSp mod">
        <pc:chgData name="坂田 浩之(SAKATA Hiroyuki)" userId="8629ce9d-10b7-424b-bdeb-b82bd8b9afec" providerId="ADAL" clId="{27313289-8ED1-4EC9-89C1-16B5C7CA56CE}" dt="2024-04-17T04:42:19.265" v="5" actId="20577"/>
        <pc:sldMkLst>
          <pc:docMk/>
          <pc:sldMk cId="1333132205" sldId="2147378882"/>
        </pc:sldMkLst>
        <pc:graphicFrameChg chg="modGraphic">
          <ac:chgData name="坂田 浩之(SAKATA Hiroyuki)" userId="8629ce9d-10b7-424b-bdeb-b82bd8b9afec" providerId="ADAL" clId="{27313289-8ED1-4EC9-89C1-16B5C7CA56CE}" dt="2024-04-17T04:42:19.265" v="5" actId="20577"/>
          <ac:graphicFrameMkLst>
            <pc:docMk/>
            <pc:sldMk cId="1333132205" sldId="2147378882"/>
            <ac:graphicFrameMk id="31" creationId="{CBE8F60D-84E1-0635-0380-418964769421}"/>
          </ac:graphicFrameMkLst>
        </pc:graphicFrameChg>
      </pc:sldChg>
      <pc:sldChg chg="modSp mod">
        <pc:chgData name="坂田 浩之(SAKATA Hiroyuki)" userId="8629ce9d-10b7-424b-bdeb-b82bd8b9afec" providerId="ADAL" clId="{27313289-8ED1-4EC9-89C1-16B5C7CA56CE}" dt="2024-04-17T04:42:27.964" v="11" actId="20577"/>
        <pc:sldMkLst>
          <pc:docMk/>
          <pc:sldMk cId="434234245" sldId="2147378885"/>
        </pc:sldMkLst>
        <pc:graphicFrameChg chg="modGraphic">
          <ac:chgData name="坂田 浩之(SAKATA Hiroyuki)" userId="8629ce9d-10b7-424b-bdeb-b82bd8b9afec" providerId="ADAL" clId="{27313289-8ED1-4EC9-89C1-16B5C7CA56CE}" dt="2024-04-17T04:42:27.964" v="11" actId="20577"/>
          <ac:graphicFrameMkLst>
            <pc:docMk/>
            <pc:sldMk cId="434234245" sldId="2147378885"/>
            <ac:graphicFrameMk id="31" creationId="{CBE8F60D-84E1-0635-0380-418964769421}"/>
          </ac:graphicFrameMkLst>
        </pc:graphicFrameChg>
      </pc:sldChg>
    </pc:docChg>
  </pc:docChgLst>
  <pc:docChgLst>
    <pc:chgData name="坂田 浩之(SAKATA Hiroyuki)" userId="8629ce9d-10b7-424b-bdeb-b82bd8b9afec" providerId="ADAL" clId="{EC5999F6-EA96-4591-89DE-4783F65F7E98}"/>
    <pc:docChg chg="undo custSel modSld">
      <pc:chgData name="坂田 浩之(SAKATA Hiroyuki)" userId="8629ce9d-10b7-424b-bdeb-b82bd8b9afec" providerId="ADAL" clId="{EC5999F6-EA96-4591-89DE-4783F65F7E98}" dt="2025-02-13T08:02:58.360" v="156" actId="1076"/>
      <pc:docMkLst>
        <pc:docMk/>
      </pc:docMkLst>
      <pc:sldChg chg="addSp modSp mod">
        <pc:chgData name="坂田 浩之(SAKATA Hiroyuki)" userId="8629ce9d-10b7-424b-bdeb-b82bd8b9afec" providerId="ADAL" clId="{EC5999F6-EA96-4591-89DE-4783F65F7E98}" dt="2025-02-13T08:02:58.360" v="156" actId="1076"/>
        <pc:sldMkLst>
          <pc:docMk/>
          <pc:sldMk cId="1333132205" sldId="2147378882"/>
        </pc:sldMkLst>
        <pc:spChg chg="mod">
          <ac:chgData name="坂田 浩之(SAKATA Hiroyuki)" userId="8629ce9d-10b7-424b-bdeb-b82bd8b9afec" providerId="ADAL" clId="{EC5999F6-EA96-4591-89DE-4783F65F7E98}" dt="2025-02-13T08:02:04.250" v="151" actId="1076"/>
          <ac:spMkLst>
            <pc:docMk/>
            <pc:sldMk cId="1333132205" sldId="2147378882"/>
            <ac:spMk id="3" creationId="{0341A0A6-AF2C-A7E5-3834-E8DD397BD797}"/>
          </ac:spMkLst>
        </pc:spChg>
        <pc:spChg chg="mod">
          <ac:chgData name="坂田 浩之(SAKATA Hiroyuki)" userId="8629ce9d-10b7-424b-bdeb-b82bd8b9afec" providerId="ADAL" clId="{EC5999F6-EA96-4591-89DE-4783F65F7E98}" dt="2025-02-13T08:02:33.562" v="153" actId="1076"/>
          <ac:spMkLst>
            <pc:docMk/>
            <pc:sldMk cId="1333132205" sldId="2147378882"/>
            <ac:spMk id="6" creationId="{41AAB77E-4F05-D7FB-6B17-D2C45A3B5DD6}"/>
          </ac:spMkLst>
        </pc:spChg>
        <pc:spChg chg="add mod">
          <ac:chgData name="坂田 浩之(SAKATA Hiroyuki)" userId="8629ce9d-10b7-424b-bdeb-b82bd8b9afec" providerId="ADAL" clId="{EC5999F6-EA96-4591-89DE-4783F65F7E98}" dt="2025-02-13T08:01:59.871" v="150" actId="14100"/>
          <ac:spMkLst>
            <pc:docMk/>
            <pc:sldMk cId="1333132205" sldId="2147378882"/>
            <ac:spMk id="7" creationId="{9CCA1A6B-1F5A-1BB2-24D8-2DD478FA01A7}"/>
          </ac:spMkLst>
        </pc:spChg>
        <pc:spChg chg="mod">
          <ac:chgData name="坂田 浩之(SAKATA Hiroyuki)" userId="8629ce9d-10b7-424b-bdeb-b82bd8b9afec" providerId="ADAL" clId="{EC5999F6-EA96-4591-89DE-4783F65F7E98}" dt="2025-02-13T08:01:45.846" v="148" actId="1076"/>
          <ac:spMkLst>
            <pc:docMk/>
            <pc:sldMk cId="1333132205" sldId="2147378882"/>
            <ac:spMk id="10" creationId="{9DAF8577-A7B2-9A7B-0E92-6CA66664FCF3}"/>
          </ac:spMkLst>
        </pc:spChg>
        <pc:spChg chg="add mod">
          <ac:chgData name="坂田 浩之(SAKATA Hiroyuki)" userId="8629ce9d-10b7-424b-bdeb-b82bd8b9afec" providerId="ADAL" clId="{EC5999F6-EA96-4591-89DE-4783F65F7E98}" dt="2025-02-13T07:56:04.881" v="126" actId="164"/>
          <ac:spMkLst>
            <pc:docMk/>
            <pc:sldMk cId="1333132205" sldId="2147378882"/>
            <ac:spMk id="14" creationId="{7ACB7D5E-6AC3-1B23-AA97-3379960A080A}"/>
          </ac:spMkLst>
        </pc:spChg>
        <pc:spChg chg="add mod">
          <ac:chgData name="坂田 浩之(SAKATA Hiroyuki)" userId="8629ce9d-10b7-424b-bdeb-b82bd8b9afec" providerId="ADAL" clId="{EC5999F6-EA96-4591-89DE-4783F65F7E98}" dt="2025-02-13T07:56:04.881" v="126" actId="164"/>
          <ac:spMkLst>
            <pc:docMk/>
            <pc:sldMk cId="1333132205" sldId="2147378882"/>
            <ac:spMk id="15" creationId="{6CCBD7A7-FD64-BBC8-C2C1-DDA43F2E450B}"/>
          </ac:spMkLst>
        </pc:spChg>
        <pc:grpChg chg="add mod">
          <ac:chgData name="坂田 浩之(SAKATA Hiroyuki)" userId="8629ce9d-10b7-424b-bdeb-b82bd8b9afec" providerId="ADAL" clId="{EC5999F6-EA96-4591-89DE-4783F65F7E98}" dt="2025-02-13T08:02:33.562" v="153" actId="1076"/>
          <ac:grpSpMkLst>
            <pc:docMk/>
            <pc:sldMk cId="1333132205" sldId="2147378882"/>
            <ac:grpSpMk id="16" creationId="{7ACBE594-0359-61B7-30E6-4B39295331E5}"/>
          </ac:grpSpMkLst>
        </pc:grpChg>
        <pc:graphicFrameChg chg="mod modGraphic">
          <ac:chgData name="坂田 浩之(SAKATA Hiroyuki)" userId="8629ce9d-10b7-424b-bdeb-b82bd8b9afec" providerId="ADAL" clId="{EC5999F6-EA96-4591-89DE-4783F65F7E98}" dt="2025-02-13T08:02:58.360" v="156" actId="1076"/>
          <ac:graphicFrameMkLst>
            <pc:docMk/>
            <pc:sldMk cId="1333132205" sldId="2147378882"/>
            <ac:graphicFrameMk id="2" creationId="{23403E29-A423-730A-74D3-D877B34251E3}"/>
          </ac:graphicFrameMkLst>
        </pc:graphicFrameChg>
        <pc:graphicFrameChg chg="mod modGraphic">
          <ac:chgData name="坂田 浩之(SAKATA Hiroyuki)" userId="8629ce9d-10b7-424b-bdeb-b82bd8b9afec" providerId="ADAL" clId="{EC5999F6-EA96-4591-89DE-4783F65F7E98}" dt="2025-02-13T08:02:18.548" v="152" actId="1076"/>
          <ac:graphicFrameMkLst>
            <pc:docMk/>
            <pc:sldMk cId="1333132205" sldId="2147378882"/>
            <ac:graphicFrameMk id="5" creationId="{02FA10FD-C5B6-4E82-EEDB-6787192C77D5}"/>
          </ac:graphicFrameMkLst>
        </pc:graphicFrameChg>
        <pc:graphicFrameChg chg="mod modGraphic">
          <ac:chgData name="坂田 浩之(SAKATA Hiroyuki)" userId="8629ce9d-10b7-424b-bdeb-b82bd8b9afec" providerId="ADAL" clId="{EC5999F6-EA96-4591-89DE-4783F65F7E98}" dt="2025-02-13T08:02:18.548" v="152" actId="1076"/>
          <ac:graphicFrameMkLst>
            <pc:docMk/>
            <pc:sldMk cId="1333132205" sldId="2147378882"/>
            <ac:graphicFrameMk id="9" creationId="{44E7B47C-36CA-9A9B-5A48-F0C07EB9876C}"/>
          </ac:graphicFrameMkLst>
        </pc:graphicFrameChg>
        <pc:graphicFrameChg chg="mod modGraphic">
          <ac:chgData name="坂田 浩之(SAKATA Hiroyuki)" userId="8629ce9d-10b7-424b-bdeb-b82bd8b9afec" providerId="ADAL" clId="{EC5999F6-EA96-4591-89DE-4783F65F7E98}" dt="2025-02-13T08:02:51.657" v="155" actId="1076"/>
          <ac:graphicFrameMkLst>
            <pc:docMk/>
            <pc:sldMk cId="1333132205" sldId="2147378882"/>
            <ac:graphicFrameMk id="11" creationId="{9391A420-8BAA-82AA-CE6F-3CC43B9F79FA}"/>
          </ac:graphicFrameMkLst>
        </pc:graphicFrameChg>
        <pc:graphicFrameChg chg="mod modGraphic">
          <ac:chgData name="坂田 浩之(SAKATA Hiroyuki)" userId="8629ce9d-10b7-424b-bdeb-b82bd8b9afec" providerId="ADAL" clId="{EC5999F6-EA96-4591-89DE-4783F65F7E98}" dt="2025-02-13T08:02:18.548" v="152" actId="1076"/>
          <ac:graphicFrameMkLst>
            <pc:docMk/>
            <pc:sldMk cId="1333132205" sldId="2147378882"/>
            <ac:graphicFrameMk id="27" creationId="{3C7941E5-A0C8-A4C0-4E43-94FD6529D2AD}"/>
          </ac:graphicFrameMkLst>
        </pc:graphicFrameChg>
        <pc:graphicFrameChg chg="mod modGraphic">
          <ac:chgData name="坂田 浩之(SAKATA Hiroyuki)" userId="8629ce9d-10b7-424b-bdeb-b82bd8b9afec" providerId="ADAL" clId="{EC5999F6-EA96-4591-89DE-4783F65F7E98}" dt="2025-02-13T08:02:45.796" v="154" actId="1076"/>
          <ac:graphicFrameMkLst>
            <pc:docMk/>
            <pc:sldMk cId="1333132205" sldId="2147378882"/>
            <ac:graphicFrameMk id="30" creationId="{E39C0356-3C95-C47C-144C-13E36EFE284C}"/>
          </ac:graphicFrameMkLst>
        </pc:graphicFrameChg>
        <pc:graphicFrameChg chg="mod modGraphic">
          <ac:chgData name="坂田 浩之(SAKATA Hiroyuki)" userId="8629ce9d-10b7-424b-bdeb-b82bd8b9afec" providerId="ADAL" clId="{EC5999F6-EA96-4591-89DE-4783F65F7E98}" dt="2025-02-13T08:02:18.548" v="152" actId="1076"/>
          <ac:graphicFrameMkLst>
            <pc:docMk/>
            <pc:sldMk cId="1333132205" sldId="2147378882"/>
            <ac:graphicFrameMk id="31" creationId="{CBE8F60D-84E1-0635-0380-418964769421}"/>
          </ac:graphicFrameMkLst>
        </pc:graphicFrameChg>
        <pc:cxnChg chg="mod">
          <ac:chgData name="坂田 浩之(SAKATA Hiroyuki)" userId="8629ce9d-10b7-424b-bdeb-b82bd8b9afec" providerId="ADAL" clId="{EC5999F6-EA96-4591-89DE-4783F65F7E98}" dt="2025-02-13T08:01:54.100" v="149" actId="14100"/>
          <ac:cxnSpMkLst>
            <pc:docMk/>
            <pc:sldMk cId="1333132205" sldId="2147378882"/>
            <ac:cxnSpMk id="4" creationId="{A7BF22A4-7A6B-272F-D315-F3BDF0C3741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6" y="3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/>
          <a:lstStyle>
            <a:lvl1pPr algn="r">
              <a:defRPr sz="1300"/>
            </a:lvl1pPr>
          </a:lstStyle>
          <a:p>
            <a:fld id="{7EE5BBA3-23BA-421E-A6B2-40CBB36E4ACA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18" tIns="47307" rIns="94618" bIns="473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7"/>
            <a:ext cx="5678778" cy="4029439"/>
          </a:xfrm>
          <a:prstGeom prst="rect">
            <a:avLst/>
          </a:prstGeom>
        </p:spPr>
        <p:txBody>
          <a:bodyPr vert="horz" lIns="94618" tIns="47307" rIns="94618" bIns="473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332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6" y="9721332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 anchor="b"/>
          <a:lstStyle>
            <a:lvl1pPr algn="r">
              <a:defRPr sz="13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BB07-3C11-4E91-82C8-DFAC405F34A7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53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9115-78FD-496B-B525-6D05422C13C6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01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9143-874B-4D35-8122-6C21EE99DA16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92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08FE-D774-448D-B2E3-C42CB1AE8803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035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25B7-DFB6-43C2-A8E7-7263DB790BCD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74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D9F2-2830-48B7-A100-D480327B2337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80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1D93-3B08-461A-9300-588392DE87E2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6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EEB2-AED9-48CB-B30E-0EB8D826A80E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48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5AC9-C7CA-414A-B270-984B3848FD0C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90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A064-E48F-466A-A223-CCEA9F5DA5E8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43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9DAF-E9A9-49F2-8DF0-7E305146E226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06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803F-6D14-4F99-A627-5200AE3BA759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22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461654" y="1062959"/>
            <a:ext cx="91820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729672"/>
              </p:ext>
            </p:extLst>
          </p:nvPr>
        </p:nvGraphicFramePr>
        <p:xfrm>
          <a:off x="5248652" y="3681817"/>
          <a:ext cx="4342281" cy="18311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43130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7267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85484">
                  <a:extLst>
                    <a:ext uri="{9D8B030D-6E8A-4147-A177-3AD203B41FA5}">
                      <a16:colId xmlns:a16="http://schemas.microsoft.com/office/drawing/2014/main" val="1572011419"/>
                    </a:ext>
                  </a:extLst>
                </a:gridCol>
              </a:tblGrid>
              <a:tr h="307366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8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503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524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2885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4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2923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01114"/>
              </p:ext>
            </p:extLst>
          </p:nvPr>
        </p:nvGraphicFramePr>
        <p:xfrm>
          <a:off x="5248652" y="1285243"/>
          <a:ext cx="4345228" cy="97693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36780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15948">
                  <a:extLst>
                    <a:ext uri="{9D8B030D-6E8A-4147-A177-3AD203B41FA5}">
                      <a16:colId xmlns:a16="http://schemas.microsoft.com/office/drawing/2014/main" val="3809325815"/>
                    </a:ext>
                  </a:extLst>
                </a:gridCol>
              </a:tblGrid>
              <a:tr h="392138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923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923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493549"/>
              </p:ext>
            </p:extLst>
          </p:nvPr>
        </p:nvGraphicFramePr>
        <p:xfrm>
          <a:off x="558304" y="3058404"/>
          <a:ext cx="4589490" cy="162790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76691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59949">
                  <a:extLst>
                    <a:ext uri="{9D8B030D-6E8A-4147-A177-3AD203B41FA5}">
                      <a16:colId xmlns:a16="http://schemas.microsoft.com/office/drawing/2014/main" val="4180218869"/>
                    </a:ext>
                  </a:extLst>
                </a:gridCol>
              </a:tblGrid>
              <a:tr h="318776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6770" marR="5677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56770" marR="5677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039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546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省エネを意識し、不必要・非効率なエネルギー消費をしない（照明、空調、ウォームビズ・クールビズ、燃費効率のよい機械の利用等）ように努める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358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20897"/>
              </p:ext>
            </p:extLst>
          </p:nvPr>
        </p:nvGraphicFramePr>
        <p:xfrm>
          <a:off x="569002" y="1288564"/>
          <a:ext cx="4578792" cy="73391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1973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4158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17913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63526">
                  <a:extLst>
                    <a:ext uri="{9D8B030D-6E8A-4147-A177-3AD203B41FA5}">
                      <a16:colId xmlns:a16="http://schemas.microsoft.com/office/drawing/2014/main" val="2807467632"/>
                    </a:ext>
                  </a:extLst>
                </a:gridCol>
              </a:tblGrid>
              <a:tr h="313055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20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環境負荷低減に配慮した肥料等の調達を検討</a:t>
                      </a:r>
                    </a:p>
                  </a:txBody>
                  <a:tcPr marL="0" marR="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769795"/>
              </p:ext>
            </p:extLst>
          </p:nvPr>
        </p:nvGraphicFramePr>
        <p:xfrm>
          <a:off x="563653" y="2154538"/>
          <a:ext cx="4589489" cy="79083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776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65297">
                  <a:extLst>
                    <a:ext uri="{9D8B030D-6E8A-4147-A177-3AD203B41FA5}">
                      <a16:colId xmlns:a16="http://schemas.microsoft.com/office/drawing/2014/main" val="3196929535"/>
                    </a:ext>
                  </a:extLst>
                </a:gridCol>
              </a:tblGrid>
              <a:tr h="319228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716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環境負荷低減に配慮した肥料等の調達を検討（再掲）</a:t>
                      </a:r>
                    </a:p>
                  </a:txBody>
                  <a:tcPr marL="0" marR="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427377"/>
              </p:ext>
            </p:extLst>
          </p:nvPr>
        </p:nvGraphicFramePr>
        <p:xfrm>
          <a:off x="569002" y="4800783"/>
          <a:ext cx="4578792" cy="72588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59643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59949">
                  <a:extLst>
                    <a:ext uri="{9D8B030D-6E8A-4147-A177-3AD203B41FA5}">
                      <a16:colId xmlns:a16="http://schemas.microsoft.com/office/drawing/2014/main" val="2585408997"/>
                    </a:ext>
                  </a:extLst>
                </a:gridCol>
              </a:tblGrid>
              <a:tr h="335182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907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417423"/>
              </p:ext>
            </p:extLst>
          </p:nvPr>
        </p:nvGraphicFramePr>
        <p:xfrm>
          <a:off x="5248653" y="2365238"/>
          <a:ext cx="4342280" cy="115545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31715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5734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2937933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96898">
                  <a:extLst>
                    <a:ext uri="{9D8B030D-6E8A-4147-A177-3AD203B41FA5}">
                      <a16:colId xmlns:a16="http://schemas.microsoft.com/office/drawing/2014/main" val="3853940077"/>
                    </a:ext>
                  </a:extLst>
                </a:gridCol>
              </a:tblGrid>
              <a:tr h="294983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988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61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461654" y="732781"/>
            <a:ext cx="4491346" cy="315497"/>
          </a:xfrm>
          <a:prstGeom prst="rect">
            <a:avLst/>
          </a:prstGeom>
          <a:noFill/>
        </p:spPr>
        <p:txBody>
          <a:bodyPr wrap="none" lIns="72098" tIns="36049" rIns="72098" bIns="36049" rtlCol="0" anchor="t">
            <a:spAutoFit/>
          </a:bodyPr>
          <a:lstStyle/>
          <a:p>
            <a:pPr defTabSz="360498">
              <a:defRPr/>
            </a:pPr>
            <a:r>
              <a:rPr kumimoji="1" lang="ja-JP" altLang="en-US" sz="1577" b="1" dirty="0">
                <a:solidFill>
                  <a:prstClr val="black"/>
                </a:solidFill>
                <a:latin typeface="Meiryo UI"/>
                <a:ea typeface="Meiryo UI"/>
              </a:rPr>
              <a:t>環境負荷低減のクロスコンプライアンス チェックシート</a:t>
            </a:r>
            <a:endParaRPr kumimoji="1" lang="en-US" altLang="ja-JP" sz="1577" b="1" dirty="0">
              <a:solidFill>
                <a:prstClr val="black"/>
              </a:solidFill>
              <a:latin typeface="Meiryo UI"/>
              <a:ea typeface="Meiryo UI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41A0A6-AF2C-A7E5-3834-E8DD397BD797}"/>
              </a:ext>
            </a:extLst>
          </p:cNvPr>
          <p:cNvSpPr txBox="1"/>
          <p:nvPr/>
        </p:nvSpPr>
        <p:spPr>
          <a:xfrm>
            <a:off x="7550414" y="622220"/>
            <a:ext cx="2211253" cy="315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60498">
              <a:defRPr/>
            </a:pPr>
            <a:r>
              <a:rPr kumimoji="1" lang="ja-JP" altLang="en-US" sz="1419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（参考様式第１号別紙）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AAB77E-4F05-D7FB-6B17-D2C45A3B5DD6}"/>
              </a:ext>
            </a:extLst>
          </p:cNvPr>
          <p:cNvSpPr txBox="1"/>
          <p:nvPr/>
        </p:nvSpPr>
        <p:spPr>
          <a:xfrm>
            <a:off x="505507" y="5596690"/>
            <a:ext cx="3721289" cy="965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60498">
              <a:defRPr/>
            </a:pPr>
            <a:r>
              <a:rPr kumimoji="1" lang="ja-JP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注１　</a:t>
            </a:r>
            <a:r>
              <a:rPr kumimoji="1" lang="en-US" altLang="ja-JP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の記載内容に「該当しない」場合には□にチェックして</a:t>
            </a:r>
            <a:endParaRPr kumimoji="1" lang="en-US" altLang="ja-JP" sz="946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360498">
              <a:defRPr/>
            </a:pPr>
            <a:r>
              <a:rPr kumimoji="1" lang="ja-JP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ください。この場合、当該項目の申請時・報告時のチェック</a:t>
            </a:r>
            <a:endParaRPr kumimoji="1" lang="en-US" altLang="ja-JP" sz="946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360498">
              <a:defRPr/>
            </a:pPr>
            <a:r>
              <a:rPr kumimoji="1" lang="ja-JP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は不要です。</a:t>
            </a:r>
            <a:endParaRPr kumimoji="1" lang="en-US" altLang="ja-JP" sz="946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360498">
              <a:defRPr/>
            </a:pPr>
            <a:r>
              <a:rPr kumimoji="1" lang="ja-JP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２　⑫の「関係法令の遵守」については、肥料の品質の確保等</a:t>
            </a:r>
            <a:endParaRPr kumimoji="1" lang="en-US" altLang="ja-JP" sz="946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360498">
              <a:defRPr/>
            </a:pPr>
            <a:r>
              <a:rPr kumimoji="1" lang="ja-JP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に関する法律</a:t>
            </a:r>
            <a:r>
              <a:rPr kumimoji="1" lang="zh-CN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（昭和</a:t>
            </a:r>
            <a:r>
              <a:rPr kumimoji="1" lang="en-US" altLang="zh-CN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kumimoji="1" lang="zh-CN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年法律第</a:t>
            </a:r>
            <a:r>
              <a:rPr kumimoji="1" lang="en-US" altLang="zh-CN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127</a:t>
            </a:r>
            <a:r>
              <a:rPr kumimoji="1" lang="zh-CN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号）</a:t>
            </a:r>
            <a:r>
              <a:rPr kumimoji="1" lang="ja-JP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を遵守することを示</a:t>
            </a:r>
            <a:endParaRPr kumimoji="1" lang="en-US" altLang="ja-JP" sz="946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360498">
              <a:defRPr/>
            </a:pPr>
            <a:r>
              <a:rPr kumimoji="1" lang="ja-JP" altLang="en-US" sz="946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します。</a:t>
            </a:r>
            <a:endParaRPr kumimoji="1" lang="en-US" altLang="ja-JP" sz="946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CA1A6B-1F5A-1BB2-24D8-2DD478FA01A7}"/>
              </a:ext>
            </a:extLst>
          </p:cNvPr>
          <p:cNvSpPr txBox="1"/>
          <p:nvPr/>
        </p:nvSpPr>
        <p:spPr>
          <a:xfrm>
            <a:off x="4953001" y="412997"/>
            <a:ext cx="2682474" cy="5927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813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事業名：　　　　　　　　　　　　　　　　　　　　</a:t>
            </a:r>
            <a:endParaRPr kumimoji="1" lang="en-US" altLang="ja-JP" sz="813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13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組織名・代表者氏名：　　　　　　　　　　　　　　</a:t>
            </a:r>
            <a:endParaRPr kumimoji="1" lang="en-US" altLang="ja-JP" sz="813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13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住所：　　　　　　　　　　　　　　　　　　　　　</a:t>
            </a:r>
            <a:endParaRPr kumimoji="1" lang="en-US" altLang="ja-JP" sz="813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13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連絡先：　　　　　　　　　　　　　　　　　　　　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ACBE594-0359-61B7-30E6-4B39295331E5}"/>
              </a:ext>
            </a:extLst>
          </p:cNvPr>
          <p:cNvGrpSpPr/>
          <p:nvPr/>
        </p:nvGrpSpPr>
        <p:grpSpPr>
          <a:xfrm>
            <a:off x="4270045" y="5674044"/>
            <a:ext cx="5320888" cy="810939"/>
            <a:chOff x="4295719" y="5677400"/>
            <a:chExt cx="5320888" cy="810939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ACB7D5E-6AC3-1B23-AA97-3379960A080A}"/>
                </a:ext>
              </a:extLst>
            </p:cNvPr>
            <p:cNvSpPr/>
            <p:nvPr/>
          </p:nvSpPr>
          <p:spPr>
            <a:xfrm>
              <a:off x="4295719" y="5677400"/>
              <a:ext cx="5320888" cy="81093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63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6CCBD7A7-FD64-BBC8-C2C1-DDA43F2E450B}"/>
                </a:ext>
              </a:extLst>
            </p:cNvPr>
            <p:cNvSpPr txBox="1"/>
            <p:nvPr/>
          </p:nvSpPr>
          <p:spPr>
            <a:xfrm>
              <a:off x="4341203" y="5677400"/>
              <a:ext cx="5275404" cy="7848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＜報告内容の確認と個人情報の取り扱いについて＞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43176" indent="-143176"/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　本チェックシートにて報告された内容については、農林水産省が実施状況の確認を行います。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43176" indent="-143176"/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　御記入いただいた個人情報については、本チェックシートの実施状況確認のために農林水産省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43176" indent="-143176"/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で使用し、ご本人の同意がなければ第三者に提供することはありません。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43176" indent="-143176" algn="r"/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上記について、確認しました。→</a:t>
              </a:r>
              <a:r>
                <a:rPr kumimoji="1" lang="ja-JP" altLang="en-US" sz="900" b="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□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313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c59af-1a16-40a0-b163-384e34c79a5c" xsi:nil="true"/>
    <_x4f5c__x6210__x65e5__x6642_ xmlns="b2e4c93b-5622-4e45-80a4-511108a4e5c8" xsi:nil="true"/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  <_x5185__x5bb9_ xmlns="b2e4c93b-5622-4e45-80a4-511108a4e5c8">
      <UserInfo>
        <DisplayName/>
        <AccountId xsi:nil="true"/>
        <AccountType/>
      </UserInfo>
    </_x5185__x5bb9_>
  </documentManagement>
</p:properties>
</file>

<file path=customXml/itemProps1.xml><?xml version="1.0" encoding="utf-8"?>
<ds:datastoreItem xmlns:ds="http://schemas.openxmlformats.org/officeDocument/2006/customXml" ds:itemID="{D7CC69E2-1CCA-4539-B279-E518FA248E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4c93b-5622-4e45-80a4-511108a4e5c8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B7C2A7-38FF-433F-972F-B0D0DCFF91B9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85ec59af-1a16-40a0-b163-384e34c79a5c"/>
    <ds:schemaRef ds:uri="http://schemas.openxmlformats.org/package/2006/metadata/core-properties"/>
    <ds:schemaRef ds:uri="b2e4c93b-5622-4e45-80a4-511108a4e5c8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228</TotalTime>
  <Words>634</Words>
  <Application>Microsoft Office PowerPoint</Application>
  <PresentationFormat>A4 210 x 297 mm</PresentationFormat>
  <Paragraphs>119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ゴシック</vt:lpstr>
      <vt:lpstr>ＭＳ 明朝</vt:lpstr>
      <vt:lpstr>游ゴシック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表谷 拓郎(HYOTANI Takuro)</dc:creator>
  <cp:lastModifiedBy>坂田 浩之(SAKATA Hiroyuki)</cp:lastModifiedBy>
  <cp:revision>4</cp:revision>
  <cp:lastPrinted>2024-01-09T07:58:35Z</cp:lastPrinted>
  <dcterms:created xsi:type="dcterms:W3CDTF">2023-04-07T00:51:12Z</dcterms:created>
  <dcterms:modified xsi:type="dcterms:W3CDTF">2025-02-26T07:24:17Z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  <property fmtid="{D5CDD505-2E9C-101B-9397-08002B2CF9AE}" pid="4" name="Order">
    <vt:r8>13624100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